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Futura" panose="020B0602020204020303" pitchFamily="34" charset="-79"/>
      <p:regular r:id="rId3"/>
    </p:embeddedFont>
    <p:embeddedFont>
      <p:font typeface="Futura Bold" panose="020B0602020204020303" pitchFamily="34" charset="-79"/>
      <p:regular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customXml" Target="../customXml/item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66" b="-8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9684" y="361516"/>
            <a:ext cx="6628316" cy="2150758"/>
          </a:xfrm>
          <a:custGeom>
            <a:avLst/>
            <a:gdLst/>
            <a:ahLst/>
            <a:cxnLst/>
            <a:rect l="l" t="t" r="r" b="b"/>
            <a:pathLst>
              <a:path w="6109148" h="2016019">
                <a:moveTo>
                  <a:pt x="0" y="0"/>
                </a:moveTo>
                <a:lnTo>
                  <a:pt x="6109149" y="0"/>
                </a:lnTo>
                <a:lnTo>
                  <a:pt x="6109149" y="2016019"/>
                </a:lnTo>
                <a:lnTo>
                  <a:pt x="0" y="2016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484653" y="361516"/>
            <a:ext cx="5417776" cy="2371517"/>
          </a:xfrm>
          <a:custGeom>
            <a:avLst/>
            <a:gdLst/>
            <a:ahLst/>
            <a:cxnLst/>
            <a:rect l="l" t="t" r="r" b="b"/>
            <a:pathLst>
              <a:path w="5417776" h="2371517">
                <a:moveTo>
                  <a:pt x="0" y="0"/>
                </a:moveTo>
                <a:lnTo>
                  <a:pt x="5417776" y="0"/>
                </a:lnTo>
                <a:lnTo>
                  <a:pt x="5417776" y="2371517"/>
                </a:lnTo>
                <a:lnTo>
                  <a:pt x="0" y="2371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24" t="-42506" r="-4273" b="-4334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702148" y="3160625"/>
            <a:ext cx="4883703" cy="4559255"/>
            <a:chOff x="0" y="0"/>
            <a:chExt cx="1286243" cy="12007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6243" cy="1200792"/>
            </a:xfrm>
            <a:custGeom>
              <a:avLst/>
              <a:gdLst/>
              <a:ahLst/>
              <a:cxnLst/>
              <a:rect l="l" t="t" r="r" b="b"/>
              <a:pathLst>
                <a:path w="1286243" h="1200792">
                  <a:moveTo>
                    <a:pt x="0" y="0"/>
                  </a:moveTo>
                  <a:lnTo>
                    <a:pt x="1286243" y="0"/>
                  </a:lnTo>
                  <a:lnTo>
                    <a:pt x="1286243" y="1200792"/>
                  </a:lnTo>
                  <a:lnTo>
                    <a:pt x="0" y="1200792"/>
                  </a:lnTo>
                  <a:close/>
                </a:path>
              </a:pathLst>
            </a:custGeom>
            <a:solidFill>
              <a:srgbClr val="BBBEC2"/>
            </a:solidFill>
            <a:ln w="114300" cap="sq">
              <a:solidFill>
                <a:srgbClr val="A831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286243" cy="12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12886242" y="4876618"/>
            <a:ext cx="3005006" cy="3538770"/>
          </a:xfrm>
          <a:custGeom>
            <a:avLst/>
            <a:gdLst/>
            <a:ahLst/>
            <a:cxnLst/>
            <a:rect l="l" t="t" r="r" b="b"/>
            <a:pathLst>
              <a:path w="3005006" h="3538770">
                <a:moveTo>
                  <a:pt x="0" y="0"/>
                </a:moveTo>
                <a:lnTo>
                  <a:pt x="3005006" y="0"/>
                </a:lnTo>
                <a:lnTo>
                  <a:pt x="3005006" y="3538770"/>
                </a:lnTo>
                <a:lnTo>
                  <a:pt x="0" y="35387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54167" y="2552700"/>
            <a:ext cx="6327633" cy="276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2"/>
              </a:lnSpc>
            </a:pPr>
            <a:r>
              <a:rPr lang="en-US" sz="1637" b="1" spc="571" dirty="0">
                <a:solidFill>
                  <a:srgbClr val="63676F"/>
                </a:solidFill>
                <a:latin typeface="Futura Bold"/>
                <a:ea typeface="Futura Bold"/>
                <a:cs typeface="Futura Bold"/>
                <a:sym typeface="Futura Bold"/>
              </a:rPr>
              <a:t>CCAW SUMMIT</a:t>
            </a:r>
            <a:r>
              <a:rPr lang="en-US" sz="1637" spc="571" dirty="0">
                <a:solidFill>
                  <a:srgbClr val="63676F"/>
                </a:solidFill>
                <a:latin typeface="Futura"/>
                <a:ea typeface="Futura"/>
                <a:cs typeface="Futura"/>
                <a:sym typeface="Futura"/>
              </a:rPr>
              <a:t>: BEYOND THE BOUNDS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167819" y="8142490"/>
            <a:ext cx="9952360" cy="1100455"/>
            <a:chOff x="0" y="0"/>
            <a:chExt cx="9267627" cy="146727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0"/>
              <a:ext cx="9267627" cy="115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 b="1" dirty="0">
                  <a:solidFill>
                    <a:srgbClr val="A8312C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PRESENTATION TITLE HERE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72490"/>
              <a:ext cx="9267627" cy="594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63676F"/>
                  </a:solidFill>
                  <a:latin typeface="Futura"/>
                  <a:ea typeface="Futura"/>
                  <a:cs typeface="Futura"/>
                  <a:sym typeface="Futura"/>
                </a:rPr>
                <a:t>Insert name here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rot="5400000" flipV="1">
            <a:off x="2392035" y="4876618"/>
            <a:ext cx="3005006" cy="3538770"/>
          </a:xfrm>
          <a:custGeom>
            <a:avLst/>
            <a:gdLst/>
            <a:ahLst/>
            <a:cxnLst/>
            <a:rect l="l" t="t" r="r" b="b"/>
            <a:pathLst>
              <a:path w="3005006" h="3538770">
                <a:moveTo>
                  <a:pt x="0" y="3538770"/>
                </a:moveTo>
                <a:lnTo>
                  <a:pt x="3005006" y="3538770"/>
                </a:lnTo>
                <a:lnTo>
                  <a:pt x="3005006" y="0"/>
                </a:lnTo>
                <a:lnTo>
                  <a:pt x="0" y="0"/>
                </a:lnTo>
                <a:lnTo>
                  <a:pt x="0" y="35387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54E7612D6EE409328B077E45D1C4A" ma:contentTypeVersion="3" ma:contentTypeDescription="Create a new document." ma:contentTypeScope="" ma:versionID="7f8d9e21d90181bf0a171d9becad8276">
  <xsd:schema xmlns:xsd="http://www.w3.org/2001/XMLSchema" xmlns:xs="http://www.w3.org/2001/XMLSchema" xmlns:p="http://schemas.microsoft.com/office/2006/metadata/properties" xmlns:ns2="994662e6-e77c-462e-ae61-c78a15b7bda1" targetNamespace="http://schemas.microsoft.com/office/2006/metadata/properties" ma:root="true" ma:fieldsID="2d4d32f05609bbfd867d5cb8345d224c" ns2:_="">
    <xsd:import namespace="994662e6-e77c-462e-ae61-c78a15b7b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662e6-e77c-462e-ae61-c78a15b7b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2248C-D220-4A38-8AA6-812DC1574BD2}"/>
</file>

<file path=customXml/itemProps2.xml><?xml version="1.0" encoding="utf-8"?>
<ds:datastoreItem xmlns:ds="http://schemas.openxmlformats.org/officeDocument/2006/customXml" ds:itemID="{92FC6466-B6C1-49B0-A2A6-157E917900BD}"/>
</file>

<file path=customXml/itemProps3.xml><?xml version="1.0" encoding="utf-8"?>
<ds:datastoreItem xmlns:ds="http://schemas.openxmlformats.org/officeDocument/2006/customXml" ds:itemID="{3F80B897-4374-465D-AC01-AB04B59090B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Futura Bold</vt:lpstr>
      <vt:lpstr>Futura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Toolkit Graphics</dc:title>
  <cp:lastModifiedBy>Rachel Bauldree</cp:lastModifiedBy>
  <cp:revision>3</cp:revision>
  <dcterms:created xsi:type="dcterms:W3CDTF">2006-08-16T00:00:00Z</dcterms:created>
  <dcterms:modified xsi:type="dcterms:W3CDTF">2025-07-02T19:32:27Z</dcterms:modified>
  <dc:identifier>DAGsC-qNgEk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0x01010083054E7612D6EE409328B077E45D1C4A</vt:lpwstr>
  </property>
</Properties>
</file>